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iascertification.com/iso-certification-in-chennai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732145" cy="8822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ISO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Certification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Bodies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Chennai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Introduction: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bustling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metropolitan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hub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Tamil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Nadu,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strive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excellence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credibility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operations. 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hallmark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quality,</a:t>
            </a:r>
            <a:r>
              <a:rPr dirty="0" sz="1200" spc="-10">
                <a:latin typeface="Times New Roman"/>
                <a:cs typeface="Times New Roman"/>
              </a:rPr>
              <a:t> enabling </a:t>
            </a:r>
            <a:r>
              <a:rPr dirty="0" sz="1200">
                <a:latin typeface="Times New Roman"/>
                <a:cs typeface="Times New Roman"/>
              </a:rPr>
              <a:t>companies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demonstrate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adherence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international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However,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amidst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array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certification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bodies, choosing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right 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daunting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task.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 article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delves </a:t>
            </a:r>
            <a:r>
              <a:rPr dirty="0" sz="1200">
                <a:latin typeface="Times New Roman"/>
                <a:cs typeface="Times New Roman"/>
              </a:rPr>
              <a:t>into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landscape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bodies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Chennai, guiding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selection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Understanding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ISO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Certification: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334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(International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Organization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Standardization)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compliance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internationally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recognized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ensuring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consistency,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efficiency,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products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Obtaining ISO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enhances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reputation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but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opens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doors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opportunities.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Key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ISO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Certification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Bodies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Chennai: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0489">
              <a:lnSpc>
                <a:spcPts val="1380"/>
              </a:lnSpc>
            </a:pPr>
            <a:r>
              <a:rPr dirty="0" sz="1200" b="1">
                <a:latin typeface="Times New Roman"/>
                <a:cs typeface="Times New Roman"/>
              </a:rPr>
              <a:t>TUV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SUD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South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Asia: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global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reputation 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reliability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competence,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TUV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SUD </a:t>
            </a:r>
            <a:r>
              <a:rPr dirty="0" sz="1200">
                <a:latin typeface="Times New Roman"/>
                <a:cs typeface="Times New Roman"/>
              </a:rPr>
              <a:t>South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Asia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comprehensive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branch </a:t>
            </a:r>
            <a:r>
              <a:rPr dirty="0" sz="1200" spc="-10">
                <a:latin typeface="Times New Roman"/>
                <a:cs typeface="Times New Roman"/>
              </a:rPr>
              <a:t>caters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industries,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expertise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9001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(Quality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14001 </a:t>
            </a:r>
            <a:r>
              <a:rPr dirty="0" sz="1200">
                <a:latin typeface="Times New Roman"/>
                <a:cs typeface="Times New Roman"/>
              </a:rPr>
              <a:t>(Environmental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45001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(Occupational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Health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others.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203200">
              <a:lnSpc>
                <a:spcPts val="138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Bureau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Veritas: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prominent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player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domain,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Bureau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Veritas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operates </a:t>
            </a:r>
            <a:r>
              <a:rPr dirty="0" sz="1200">
                <a:latin typeface="Times New Roman"/>
                <a:cs typeface="Times New Roman"/>
              </a:rPr>
              <a:t>worldwide,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services covering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quality, </a:t>
            </a:r>
            <a:r>
              <a:rPr dirty="0" sz="1200">
                <a:latin typeface="Times New Roman"/>
                <a:cs typeface="Times New Roman"/>
              </a:rPr>
              <a:t>environmental,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health,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systems.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experienced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auditors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>
                <a:latin typeface="Times New Roman"/>
                <a:cs typeface="Times New Roman"/>
              </a:rPr>
              <a:t>thorough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assessments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9525">
              <a:lnSpc>
                <a:spcPts val="138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DNV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GL: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Renowned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commitment 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sustainability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innovation, DNV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offers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9001,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14001,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ISO </a:t>
            </a:r>
            <a:r>
              <a:rPr dirty="0" sz="1200">
                <a:latin typeface="Times New Roman"/>
                <a:cs typeface="Times New Roman"/>
              </a:rPr>
              <a:t>45001,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50001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(Energy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Management), aligning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evolving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businesses </a:t>
            </a:r>
            <a:r>
              <a:rPr dirty="0" sz="1200">
                <a:latin typeface="Times New Roman"/>
                <a:cs typeface="Times New Roman"/>
              </a:rPr>
              <a:t>towards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holistic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sustainability.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5244">
              <a:lnSpc>
                <a:spcPts val="1380"/>
              </a:lnSpc>
            </a:pPr>
            <a:r>
              <a:rPr dirty="0" sz="1200" spc="-10" b="1">
                <a:latin typeface="Times New Roman"/>
                <a:cs typeface="Times New Roman"/>
              </a:rPr>
              <a:t>Intertek: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assurance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management, Intertek's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</a:t>
            </a:r>
            <a:r>
              <a:rPr dirty="0" sz="1200" spc="-10">
                <a:latin typeface="Times New Roman"/>
                <a:cs typeface="Times New Roman"/>
              </a:rPr>
              <a:t> branch </a:t>
            </a:r>
            <a:r>
              <a:rPr dirty="0" sz="1200">
                <a:latin typeface="Times New Roman"/>
                <a:cs typeface="Times New Roman"/>
              </a:rPr>
              <a:t>delivers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solutions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tailored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sectors.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expertise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spans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ISO </a:t>
            </a:r>
            <a:r>
              <a:rPr dirty="0" sz="1200">
                <a:latin typeface="Times New Roman"/>
                <a:cs typeface="Times New Roman"/>
              </a:rPr>
              <a:t>9001,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22000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(Food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Management),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27001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(Information</a:t>
            </a:r>
            <a:r>
              <a:rPr dirty="0" sz="1200" spc="-10">
                <a:latin typeface="Times New Roman"/>
                <a:cs typeface="Times New Roman"/>
              </a:rPr>
              <a:t> Security </a:t>
            </a:r>
            <a:r>
              <a:rPr dirty="0" sz="1200">
                <a:latin typeface="Times New Roman"/>
                <a:cs typeface="Times New Roman"/>
              </a:rPr>
              <a:t>Management),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ensuring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compliance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industry-specific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standards.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Selecting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Right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Certification</a:t>
            </a:r>
            <a:r>
              <a:rPr dirty="0" sz="1200" spc="-20" b="1">
                <a:latin typeface="Times New Roman"/>
                <a:cs typeface="Times New Roman"/>
              </a:rPr>
              <a:t> Body: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43535">
              <a:lnSpc>
                <a:spcPts val="1380"/>
              </a:lnSpc>
            </a:pPr>
            <a:r>
              <a:rPr dirty="0" sz="1200" b="1">
                <a:latin typeface="Times New Roman"/>
                <a:cs typeface="Times New Roman"/>
              </a:rPr>
              <a:t>Evaluate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Expertise: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body's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experience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 competency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your </a:t>
            </a:r>
            <a:r>
              <a:rPr dirty="0" sz="1200">
                <a:latin typeface="Times New Roman"/>
                <a:cs typeface="Times New Roman"/>
              </a:rPr>
              <a:t>industry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sector.</a:t>
            </a:r>
            <a:endParaRPr sz="1200">
              <a:latin typeface="Times New Roman"/>
              <a:cs typeface="Times New Roman"/>
            </a:endParaRPr>
          </a:p>
          <a:p>
            <a:pPr marL="12700" marR="167005">
              <a:lnSpc>
                <a:spcPts val="1380"/>
              </a:lnSpc>
            </a:pPr>
            <a:r>
              <a:rPr dirty="0" sz="1200" b="1">
                <a:latin typeface="Times New Roman"/>
                <a:cs typeface="Times New Roman"/>
              </a:rPr>
              <a:t>Consider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Reputation: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accreditation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testimonials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credibility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reliability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the certification </a:t>
            </a:r>
            <a:r>
              <a:rPr dirty="0" sz="1200" spc="-20">
                <a:latin typeface="Times New Roman"/>
                <a:cs typeface="Times New Roman"/>
              </a:rPr>
              <a:t>body.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88238"/>
            <a:ext cx="5566410" cy="21412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24485">
              <a:lnSpc>
                <a:spcPts val="138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Cost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Timelines: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pricing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timelines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>
                <a:latin typeface="Times New Roman"/>
                <a:cs typeface="Times New Roman"/>
              </a:rPr>
              <a:t>alignment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budget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schedule.</a:t>
            </a:r>
            <a:endParaRPr sz="1200">
              <a:latin typeface="Times New Roman"/>
              <a:cs typeface="Times New Roman"/>
            </a:endParaRPr>
          </a:p>
          <a:p>
            <a:pPr marL="12700" marR="151765">
              <a:lnSpc>
                <a:spcPts val="1380"/>
              </a:lnSpc>
            </a:pPr>
            <a:r>
              <a:rPr dirty="0" sz="1200" b="1">
                <a:latin typeface="Times New Roman"/>
                <a:cs typeface="Times New Roman"/>
              </a:rPr>
              <a:t>Local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Support: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smoother </a:t>
            </a:r>
            <a:r>
              <a:rPr dirty="0" sz="1200">
                <a:latin typeface="Times New Roman"/>
                <a:cs typeface="Times New Roman"/>
              </a:rPr>
              <a:t>communication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coordination.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Conclusion: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Navigating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myriad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ISO</a:t>
            </a:r>
            <a:r>
              <a:rPr dirty="0" u="sng" sz="12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certification</a:t>
            </a:r>
            <a:r>
              <a:rPr dirty="0" u="sng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bodies</a:t>
            </a:r>
            <a:r>
              <a:rPr dirty="0" u="sng" sz="12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in</a:t>
            </a:r>
            <a:r>
              <a:rPr dirty="0" u="sng" sz="12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Chennai</a:t>
            </a:r>
            <a:r>
              <a:rPr dirty="0" sz="12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demands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careful </a:t>
            </a:r>
            <a:r>
              <a:rPr dirty="0" sz="1200">
                <a:latin typeface="Times New Roman"/>
                <a:cs typeface="Times New Roman"/>
              </a:rPr>
              <a:t>consideration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expertise,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reputation,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practical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aspects.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reputable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Chennai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embark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journey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towards excellence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global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recognition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international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standards.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2024-04-05T05:09:41Z</dcterms:created>
  <dcterms:modified xsi:type="dcterms:W3CDTF">2024-04-05T05:09:41Z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2024-04-05T00:00:00Z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2024-04-05T00:00:00Z</vt:filetime>
  </property>
  <property fmtid="{D5CDD505-2E9C-101B-9397-08002B2CF9AE}" pid="5" name="Producer">
    <vt:lpwstr>Microsoft® Word 2016</vt:lpwstr>
  </property>
</Properties>
</file>