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gulf.com/UAE/iso-lead-auditor-training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751224"/>
            <a:ext cx="5740400" cy="8693785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algn="ctr" marL="17145">
              <a:lnSpc>
                <a:spcPct val="100000"/>
              </a:lnSpc>
              <a:spcBef>
                <a:spcPts val="1180"/>
              </a:spcBef>
            </a:pPr>
            <a:r>
              <a:rPr dirty="0" sz="2000" b="1">
                <a:latin typeface="Calibri"/>
                <a:cs typeface="Calibri"/>
              </a:rPr>
              <a:t>ISO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Lead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Auditor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Training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600" b="1">
                <a:latin typeface="Calibri"/>
                <a:cs typeface="Calibri"/>
              </a:rPr>
              <a:t>What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is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ISO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Lead</a:t>
            </a:r>
            <a:r>
              <a:rPr dirty="0" sz="1600" spc="-1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Auditor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Training?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necessary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covers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topics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such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auditing </a:t>
            </a:r>
            <a:r>
              <a:rPr dirty="0" sz="1200">
                <a:latin typeface="Calibri"/>
                <a:cs typeface="Calibri"/>
              </a:rPr>
              <a:t>principles,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techniques,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teaches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>
                <a:latin typeface="Calibri"/>
                <a:cs typeface="Calibri"/>
              </a:rPr>
              <a:t>prepare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write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 </a:t>
            </a:r>
            <a:r>
              <a:rPr dirty="0" sz="1200" spc="-10">
                <a:latin typeface="Calibri"/>
                <a:cs typeface="Calibri"/>
              </a:rPr>
              <a:t>report.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1600" spc="-10" b="1">
                <a:latin typeface="Calibri"/>
                <a:cs typeface="Calibri"/>
              </a:rPr>
              <a:t>Importance</a:t>
            </a:r>
            <a:endParaRPr sz="1600">
              <a:latin typeface="Calibri"/>
              <a:cs typeface="Calibri"/>
            </a:endParaRPr>
          </a:p>
          <a:p>
            <a:pPr marL="12700" marR="69215">
              <a:lnSpc>
                <a:spcPct val="101699"/>
              </a:lnSpc>
              <a:spcBef>
                <a:spcPts val="840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 </a:t>
            </a:r>
            <a:r>
              <a:rPr dirty="0" sz="1200">
                <a:latin typeface="Calibri"/>
                <a:cs typeface="Calibri"/>
              </a:rPr>
              <a:t>understanding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implementing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effectively.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undergoing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training, </a:t>
            </a:r>
            <a:r>
              <a:rPr dirty="0" sz="1200">
                <a:latin typeface="Calibri"/>
                <a:cs typeface="Calibri"/>
              </a:rPr>
              <a:t>individuals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become certified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vital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Furthermore,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 </a:t>
            </a:r>
            <a:r>
              <a:rPr dirty="0" sz="1200">
                <a:latin typeface="Calibri"/>
                <a:cs typeface="Calibri"/>
              </a:rPr>
              <a:t>developing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necessary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team.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Benefits</a:t>
            </a:r>
            <a:endParaRPr sz="16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6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Enables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latest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standards.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understand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follow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audits.</a:t>
            </a:r>
            <a:endParaRPr sz="1200">
              <a:latin typeface="Calibri"/>
              <a:cs typeface="Calibri"/>
            </a:endParaRPr>
          </a:p>
          <a:p>
            <a:pPr marL="469265" marR="182880" indent="-228600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Equips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necessary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tools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techniques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 </a:t>
            </a:r>
            <a:r>
              <a:rPr dirty="0" sz="1200" spc="-25">
                <a:latin typeface="Calibri"/>
                <a:cs typeface="Calibri"/>
              </a:rPr>
              <a:t>ISO </a:t>
            </a:r>
            <a:r>
              <a:rPr dirty="0" sz="1200" spc="-10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Enhances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ability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follow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audits.</a:t>
            </a:r>
            <a:endParaRPr sz="1200">
              <a:latin typeface="Calibri"/>
              <a:cs typeface="Calibri"/>
            </a:endParaRPr>
          </a:p>
          <a:p>
            <a:pPr marL="469265" marR="65405" indent="-228600">
              <a:lnSpc>
                <a:spcPct val="101699"/>
              </a:lnSpc>
              <a:spcBef>
                <a:spcPts val="79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Teaches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opportunities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associated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organization's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system.</a:t>
            </a:r>
            <a:endParaRPr sz="1200">
              <a:latin typeface="Calibri"/>
              <a:cs typeface="Calibri"/>
            </a:endParaRPr>
          </a:p>
          <a:p>
            <a:pPr marL="469265" marR="795655" indent="-228600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Equip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ability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interpret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 spc="-10">
                <a:latin typeface="Calibri"/>
                <a:cs typeface="Calibri"/>
              </a:rPr>
              <a:t>organization.</a:t>
            </a:r>
            <a:endParaRPr sz="1200">
              <a:latin typeface="Calibri"/>
              <a:cs typeface="Calibri"/>
            </a:endParaRPr>
          </a:p>
          <a:p>
            <a:pPr marL="469265" marR="743585" indent="-228600">
              <a:lnSpc>
                <a:spcPct val="101699"/>
              </a:lnSpc>
              <a:spcBef>
                <a:spcPts val="80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Enhances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ability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opportunities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provide recommendations.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b="1">
                <a:latin typeface="Calibri"/>
                <a:cs typeface="Calibri"/>
              </a:rPr>
              <a:t>Who</a:t>
            </a:r>
            <a:r>
              <a:rPr dirty="0" sz="1600" spc="-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Should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Attend?</a:t>
            </a:r>
            <a:endParaRPr sz="1600">
              <a:latin typeface="Calibri"/>
              <a:cs typeface="Calibri"/>
            </a:endParaRPr>
          </a:p>
          <a:p>
            <a:pPr marL="12700" marR="68580">
              <a:lnSpc>
                <a:spcPct val="101699"/>
              </a:lnSpc>
              <a:spcBef>
                <a:spcPts val="835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individuals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become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wish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gain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 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suitable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managers,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owners,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anyone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wants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understand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implement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-10">
                <a:latin typeface="Calibri"/>
                <a:cs typeface="Calibri"/>
              </a:rPr>
              <a:t> effectively.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Pre-requisites</a:t>
            </a:r>
            <a:endParaRPr sz="1600">
              <a:latin typeface="Calibri"/>
              <a:cs typeface="Calibri"/>
            </a:endParaRPr>
          </a:p>
          <a:p>
            <a:pPr algn="just" marL="12700" marR="64135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mandatory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qualifications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pursuing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suggested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understanding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principles, concepts,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 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ISO </a:t>
            </a:r>
            <a:r>
              <a:rPr dirty="0" sz="1200" spc="-10">
                <a:latin typeface="Calibri"/>
                <a:cs typeface="Calibri"/>
              </a:rPr>
              <a:t>standards.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1285"/>
            <a:ext cx="5570855" cy="3782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Calibri"/>
                <a:cs typeface="Calibri"/>
              </a:rPr>
              <a:t>How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to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Join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a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Training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Program?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8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offered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local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provider,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 choose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online </a:t>
            </a:r>
            <a:r>
              <a:rPr dirty="0" sz="1200">
                <a:latin typeface="Calibri"/>
                <a:cs typeface="Calibri"/>
              </a:rPr>
              <a:t>option.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registered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0">
                <a:latin typeface="Calibri"/>
                <a:cs typeface="Calibri"/>
              </a:rPr>
              <a:t> program </a:t>
            </a:r>
            <a:r>
              <a:rPr dirty="0" sz="1200">
                <a:latin typeface="Calibri"/>
                <a:cs typeface="Calibri"/>
              </a:rPr>
              <a:t>globally.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research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select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your </a:t>
            </a:r>
            <a:r>
              <a:rPr dirty="0" sz="1200">
                <a:latin typeface="Calibri"/>
                <a:cs typeface="Calibri"/>
              </a:rPr>
              <a:t>needs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offers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possible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learning.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600" b="1">
                <a:latin typeface="Calibri"/>
                <a:cs typeface="Calibri"/>
              </a:rPr>
              <a:t>Lead</a:t>
            </a:r>
            <a:r>
              <a:rPr dirty="0" sz="1600" spc="-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Auditor</a:t>
            </a:r>
            <a:r>
              <a:rPr dirty="0" sz="1600" spc="-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Exam</a:t>
            </a:r>
            <a:r>
              <a:rPr dirty="0" sz="1600" spc="-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and</a:t>
            </a:r>
            <a:r>
              <a:rPr dirty="0" sz="1600" spc="-5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Course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Completion</a:t>
            </a:r>
            <a:r>
              <a:rPr dirty="0" sz="1600" spc="-4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Certificate</a:t>
            </a:r>
            <a:endParaRPr sz="1600">
              <a:latin typeface="Calibri"/>
              <a:cs typeface="Calibri"/>
            </a:endParaRPr>
          </a:p>
          <a:p>
            <a:pPr marL="12700" marR="8001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conclusion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candidates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write 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auditor </a:t>
            </a:r>
            <a:r>
              <a:rPr dirty="0" sz="1200">
                <a:latin typeface="Calibri"/>
                <a:cs typeface="Calibri"/>
              </a:rPr>
              <a:t>examination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which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successful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examination,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receive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Course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be </a:t>
            </a:r>
            <a:r>
              <a:rPr dirty="0" sz="1200">
                <a:latin typeface="Calibri"/>
                <a:cs typeface="Calibri"/>
              </a:rPr>
              <a:t>recognized 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 </a:t>
            </a:r>
            <a:r>
              <a:rPr dirty="0" sz="1200" spc="-10">
                <a:latin typeface="Calibri"/>
                <a:cs typeface="Calibri"/>
              </a:rPr>
              <a:t>auditors.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marL="12700" marR="91440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knowledge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necessary</a:t>
            </a:r>
            <a:r>
              <a:rPr dirty="0" sz="1200" spc="-25">
                <a:latin typeface="Calibri"/>
                <a:cs typeface="Calibri"/>
              </a:rPr>
              <a:t> to </a:t>
            </a:r>
            <a:r>
              <a:rPr dirty="0" sz="1200">
                <a:latin typeface="Calibri"/>
                <a:cs typeface="Calibri"/>
              </a:rPr>
              <a:t>conduct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undergoing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individuals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become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certified </a:t>
            </a:r>
            <a:r>
              <a:rPr dirty="0" sz="1200">
                <a:latin typeface="Calibri"/>
                <a:cs typeface="Calibri"/>
              </a:rPr>
              <a:t>auditors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vital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ISO </a:t>
            </a:r>
            <a:r>
              <a:rPr dirty="0" sz="1200" spc="-10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iso</a:t>
            </a:r>
            <a:r>
              <a:rPr dirty="0" u="sng" sz="1100" spc="-2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lead</a:t>
            </a:r>
            <a:r>
              <a:rPr dirty="0" u="sng" sz="1100" spc="-1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auditor</a:t>
            </a:r>
            <a:r>
              <a:rPr dirty="0" u="sng" sz="1100" spc="-2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course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2024-04-19T06:44:03Z</dcterms:created>
  <dcterms:modified xsi:type="dcterms:W3CDTF">2024-04-19T06:44:03Z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2024-04-19T00:00:00Z</vt:filetime>
  </property>
  <property fmtid="{D5CDD505-2E9C-101B-9397-08002B2CF9AE}" pid="5" name="Producer">
    <vt:lpwstr>Microsoft® Word 2016</vt:lpwstr>
  </property>
</Properties>
</file>